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0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1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0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6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4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9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7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784E-26B5-41BE-BB76-045741CCB34E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"/>
            <a:ext cx="9144000" cy="6097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9783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Eligible Sans" panose="020B0603000000000000" pitchFamily="34" charset="0"/>
              </a:rPr>
              <a:t>Contact </a:t>
            </a:r>
            <a:r>
              <a:rPr lang="en-US" sz="2800" b="1" dirty="0" smtClean="0">
                <a:solidFill>
                  <a:srgbClr val="FF0000"/>
                </a:solidFill>
                <a:latin typeface="Eligible Sans" panose="020B0603000000000000" pitchFamily="34" charset="0"/>
              </a:rPr>
              <a:t>&lt;NAME&gt; </a:t>
            </a:r>
            <a:r>
              <a:rPr lang="en-US" sz="2800" b="1" dirty="0" smtClean="0">
                <a:latin typeface="Eligible Sans" panose="020B0603000000000000" pitchFamily="34" charset="0"/>
              </a:rPr>
              <a:t>with questions.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96000"/>
            <a:ext cx="9161352" cy="762000"/>
          </a:xfrm>
          <a:prstGeom prst="rect">
            <a:avLst/>
          </a:prstGeom>
          <a:solidFill>
            <a:srgbClr val="008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238189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lss-sw.org/diapers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facebook.com/lsssw  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@</a:t>
            </a:r>
            <a:r>
              <a:rPr lang="en-US" sz="1600" dirty="0" err="1" smtClean="0">
                <a:solidFill>
                  <a:schemeClr val="bg1"/>
                </a:solidFill>
              </a:rPr>
              <a:t>lssofsouthwest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I </a:t>
            </a:r>
            <a:r>
              <a:rPr lang="en-US" sz="1600" dirty="0" smtClean="0">
                <a:solidFill>
                  <a:schemeClr val="bg1"/>
                </a:solidFill>
              </a:rPr>
              <a:t>dhutterer@lss-sw.org </a:t>
            </a:r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480-396-3795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57"/>
            <a:ext cx="2276948" cy="13337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5200" y="236095"/>
            <a:ext cx="519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8770"/>
                </a:solidFill>
              </a:rPr>
              <a:t>Sheet </a:t>
            </a:r>
            <a:r>
              <a:rPr lang="en-US" sz="6600" b="1" dirty="0" smtClean="0">
                <a:solidFill>
                  <a:srgbClr val="008770"/>
                </a:solidFill>
              </a:rPr>
              <a:t>Drive</a:t>
            </a:r>
            <a:endParaRPr lang="en-US" sz="6600" b="1" dirty="0">
              <a:solidFill>
                <a:srgbClr val="0087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971800"/>
            <a:ext cx="408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770"/>
                </a:solidFill>
              </a:rPr>
              <a:t>Thank you!</a:t>
            </a:r>
            <a:endParaRPr lang="en-US" sz="2800" b="1" dirty="0">
              <a:solidFill>
                <a:srgbClr val="0087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2659" y="3733800"/>
            <a:ext cx="400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What: </a:t>
            </a:r>
            <a:r>
              <a:rPr lang="en-US" dirty="0" smtClean="0"/>
              <a:t>New Twin, Full, and Queen sized sheets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When: </a:t>
            </a:r>
            <a:r>
              <a:rPr lang="en-US" dirty="0" smtClean="0">
                <a:solidFill>
                  <a:srgbClr val="FF0000"/>
                </a:solidFill>
              </a:rPr>
              <a:t>INCLUDE DATES OF YOUR DRIVE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1571215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 smtClean="0"/>
              <a:t>sheets </a:t>
            </a:r>
            <a:r>
              <a:rPr lang="en-US" dirty="0"/>
              <a:t>will be donated to Lutheran Social Services of the Southwest, who </a:t>
            </a:r>
            <a:r>
              <a:rPr lang="en-US" dirty="0" smtClean="0"/>
              <a:t>will distribute them to families in need, including refugees, foster families, and seniors. 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2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8" y="-19990"/>
            <a:ext cx="9174799" cy="6116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9783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Eligible Sans" panose="020B0603000000000000" pitchFamily="34" charset="0"/>
              </a:rPr>
              <a:t>Contact</a:t>
            </a:r>
            <a:r>
              <a:rPr lang="en-US" sz="2800" b="1" dirty="0" smtClean="0">
                <a:latin typeface="Eligible Sans" panose="020B0603000000000000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Eligible Sans" panose="020B0603000000000000" pitchFamily="34" charset="0"/>
              </a:rPr>
              <a:t>&lt;NAME&gt; </a:t>
            </a:r>
            <a:r>
              <a:rPr lang="en-US" sz="2800" b="1" dirty="0" smtClean="0">
                <a:solidFill>
                  <a:schemeClr val="bg1"/>
                </a:solidFill>
                <a:latin typeface="Eligible Sans" panose="020B0603000000000000" pitchFamily="34" charset="0"/>
              </a:rPr>
              <a:t>with questions.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96000"/>
            <a:ext cx="9161352" cy="762000"/>
          </a:xfrm>
          <a:prstGeom prst="rect">
            <a:avLst/>
          </a:prstGeom>
          <a:solidFill>
            <a:srgbClr val="008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238189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lss-sw.org/diapers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facebook.com/lsssw  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@</a:t>
            </a:r>
            <a:r>
              <a:rPr lang="en-US" sz="1600" dirty="0" err="1" smtClean="0">
                <a:solidFill>
                  <a:schemeClr val="bg1"/>
                </a:solidFill>
              </a:rPr>
              <a:t>lssofsouthwest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I </a:t>
            </a:r>
            <a:r>
              <a:rPr lang="en-US" sz="1600" dirty="0" smtClean="0">
                <a:solidFill>
                  <a:schemeClr val="bg1"/>
                </a:solidFill>
              </a:rPr>
              <a:t>dhutterer@lss-sw.org </a:t>
            </a:r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480-396-3795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8" y="4750487"/>
            <a:ext cx="1972235" cy="11552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399" y="151732"/>
            <a:ext cx="5052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Sheet </a:t>
            </a:r>
            <a:r>
              <a:rPr lang="en-US" sz="6600" b="1" dirty="0" smtClean="0"/>
              <a:t>Drive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12658" y="3429000"/>
            <a:ext cx="408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Thank you!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2658" y="4397503"/>
            <a:ext cx="400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What: </a:t>
            </a:r>
            <a:r>
              <a:rPr lang="en-US" dirty="0" smtClean="0">
                <a:solidFill>
                  <a:schemeClr val="bg1"/>
                </a:solidFill>
              </a:rPr>
              <a:t>New Twin, Full, and Queen sized sheets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When: </a:t>
            </a:r>
            <a:r>
              <a:rPr lang="en-US" dirty="0" smtClean="0">
                <a:solidFill>
                  <a:srgbClr val="FF0000"/>
                </a:solidFill>
              </a:rPr>
              <a:t>INCLUDE DATES OF YOUR DRIVE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560948"/>
            <a:ext cx="3223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 dirty="0" smtClean="0">
                <a:solidFill>
                  <a:schemeClr val="bg1"/>
                </a:solidFill>
              </a:rPr>
              <a:t>sheets </a:t>
            </a:r>
            <a:r>
              <a:rPr lang="en-US" dirty="0">
                <a:solidFill>
                  <a:schemeClr val="bg1"/>
                </a:solidFill>
              </a:rPr>
              <a:t>will be donated to Lutheran Social Services of the Southwest, who </a:t>
            </a:r>
            <a:r>
              <a:rPr lang="en-US" dirty="0" smtClean="0">
                <a:solidFill>
                  <a:schemeClr val="bg1"/>
                </a:solidFill>
              </a:rPr>
              <a:t>will distribute them to families in need, including refugees, foster families, and seniors.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53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142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Petrilli</dc:creator>
  <cp:lastModifiedBy>Stephanie Petrilli</cp:lastModifiedBy>
  <cp:revision>16</cp:revision>
  <dcterms:created xsi:type="dcterms:W3CDTF">2015-09-25T20:22:18Z</dcterms:created>
  <dcterms:modified xsi:type="dcterms:W3CDTF">2017-06-06T23:05:27Z</dcterms:modified>
</cp:coreProperties>
</file>