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20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70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71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0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2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9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4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9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7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784E-26B5-41BE-BB76-045741CCB34E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2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597832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Eligible Sans" panose="020B0603000000000000" pitchFamily="34" charset="0"/>
              </a:rPr>
              <a:t>Contact </a:t>
            </a:r>
            <a:r>
              <a:rPr lang="en-US" sz="2800" b="1" dirty="0" smtClean="0">
                <a:solidFill>
                  <a:srgbClr val="FF0000"/>
                </a:solidFill>
                <a:latin typeface="Eligible Sans" panose="020B0603000000000000" pitchFamily="34" charset="0"/>
              </a:rPr>
              <a:t>&lt;NAME&gt; </a:t>
            </a:r>
            <a:r>
              <a:rPr lang="en-US" sz="2800" b="1" dirty="0" smtClean="0">
                <a:latin typeface="Eligible Sans" panose="020B0603000000000000" pitchFamily="34" charset="0"/>
              </a:rPr>
              <a:t>with questions. 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096000"/>
            <a:ext cx="9161352" cy="762000"/>
          </a:xfrm>
          <a:prstGeom prst="rect">
            <a:avLst/>
          </a:prstGeom>
          <a:solidFill>
            <a:srgbClr val="008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6238189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lss-sw.org/diapers </a:t>
            </a:r>
            <a:r>
              <a:rPr lang="en-US" b="1" dirty="0" smtClean="0">
                <a:solidFill>
                  <a:schemeClr val="bg1"/>
                </a:solidFill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facebook.com/lsssw  </a:t>
            </a:r>
            <a:r>
              <a:rPr lang="en-US" b="1" dirty="0">
                <a:solidFill>
                  <a:schemeClr val="bg1"/>
                </a:solidFill>
              </a:rPr>
              <a:t>I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@</a:t>
            </a:r>
            <a:r>
              <a:rPr lang="en-US" sz="1600" dirty="0" err="1" smtClean="0">
                <a:solidFill>
                  <a:schemeClr val="bg1"/>
                </a:solidFill>
              </a:rPr>
              <a:t>lssofsouthwest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I </a:t>
            </a:r>
            <a:r>
              <a:rPr lang="en-US" sz="1600" dirty="0" smtClean="0">
                <a:solidFill>
                  <a:schemeClr val="bg1"/>
                </a:solidFill>
              </a:rPr>
              <a:t>dhutterer@lss-sw.org </a:t>
            </a:r>
            <a:r>
              <a:rPr lang="en-US" sz="1600" b="1" dirty="0" smtClean="0">
                <a:solidFill>
                  <a:schemeClr val="bg1"/>
                </a:solidFill>
              </a:rPr>
              <a:t>I</a:t>
            </a:r>
            <a:r>
              <a:rPr lang="en-US" sz="1600" dirty="0" smtClean="0">
                <a:solidFill>
                  <a:schemeClr val="bg1"/>
                </a:solidFill>
              </a:rPr>
              <a:t> 480-396-3795 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857"/>
            <a:ext cx="2276948" cy="133374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373650" y="236095"/>
            <a:ext cx="632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8770"/>
                </a:solidFill>
              </a:rPr>
              <a:t>You are amazing!</a:t>
            </a:r>
            <a:endParaRPr lang="en-US" sz="6600" b="1" dirty="0">
              <a:solidFill>
                <a:srgbClr val="00877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93053" y="1828799"/>
            <a:ext cx="43299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770"/>
                </a:solidFill>
              </a:rPr>
              <a:t>Thank you for making our </a:t>
            </a:r>
            <a:r>
              <a:rPr lang="en-US" sz="2800" b="1" dirty="0" smtClean="0">
                <a:solidFill>
                  <a:srgbClr val="008770"/>
                </a:solidFill>
              </a:rPr>
              <a:t>sheet </a:t>
            </a:r>
            <a:r>
              <a:rPr lang="en-US" sz="2800" b="1" dirty="0" smtClean="0">
                <a:solidFill>
                  <a:srgbClr val="008770"/>
                </a:solidFill>
              </a:rPr>
              <a:t>drive a huge success!</a:t>
            </a:r>
            <a:endParaRPr lang="en-US" sz="2800" b="1" dirty="0">
              <a:solidFill>
                <a:srgbClr val="00877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352800"/>
            <a:ext cx="362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 collected over </a:t>
            </a:r>
            <a:r>
              <a:rPr lang="en-US" b="1" dirty="0" smtClean="0">
                <a:solidFill>
                  <a:srgbClr val="FF0000"/>
                </a:solidFill>
              </a:rPr>
              <a:t>&lt;NUMBER&gt; </a:t>
            </a:r>
            <a:r>
              <a:rPr lang="en-US" b="1" dirty="0" smtClean="0"/>
              <a:t>packages that will be distributed to families in need, including foster families, refugees, and seniors. 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3" r="10353"/>
          <a:stretch/>
        </p:blipFill>
        <p:spPr>
          <a:xfrm>
            <a:off x="4343400" y="1640541"/>
            <a:ext cx="4545106" cy="360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2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Petrilli</dc:creator>
  <cp:lastModifiedBy>Stephanie Petrilli</cp:lastModifiedBy>
  <cp:revision>18</cp:revision>
  <dcterms:created xsi:type="dcterms:W3CDTF">2015-09-25T20:22:18Z</dcterms:created>
  <dcterms:modified xsi:type="dcterms:W3CDTF">2017-06-06T23:11:08Z</dcterms:modified>
</cp:coreProperties>
</file>