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0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0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9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4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9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784E-26B5-41BE-BB76-045741CCB34E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2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59783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Eligible Sans" panose="020B0603000000000000" pitchFamily="34" charset="0"/>
              </a:rPr>
              <a:t>Contact </a:t>
            </a:r>
            <a:r>
              <a:rPr lang="en-US" sz="2800" b="1" dirty="0" smtClean="0">
                <a:solidFill>
                  <a:srgbClr val="FF0000"/>
                </a:solidFill>
                <a:latin typeface="Eligible Sans" panose="020B0603000000000000" pitchFamily="34" charset="0"/>
              </a:rPr>
              <a:t>&lt;NAME&gt; </a:t>
            </a:r>
            <a:r>
              <a:rPr lang="en-US" sz="2800" b="1" dirty="0" smtClean="0">
                <a:latin typeface="Eligible Sans" panose="020B0603000000000000" pitchFamily="34" charset="0"/>
              </a:rPr>
              <a:t>with questions.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9161352" cy="762000"/>
          </a:xfrm>
          <a:prstGeom prst="rect">
            <a:avLst/>
          </a:prstGeom>
          <a:solidFill>
            <a:srgbClr val="008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6238189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lss-sw.org/diapers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facebook.com/lsssw 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@</a:t>
            </a:r>
            <a:r>
              <a:rPr lang="en-US" sz="1600" dirty="0" err="1" smtClean="0">
                <a:solidFill>
                  <a:schemeClr val="bg1"/>
                </a:solidFill>
              </a:rPr>
              <a:t>lssofsouthwest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I </a:t>
            </a:r>
            <a:r>
              <a:rPr lang="en-US" sz="1600" dirty="0" smtClean="0">
                <a:solidFill>
                  <a:schemeClr val="bg1"/>
                </a:solidFill>
              </a:rPr>
              <a:t>dhutterer@lss-sw.org </a:t>
            </a:r>
            <a:r>
              <a:rPr lang="en-US" sz="1600" b="1" dirty="0" smtClean="0">
                <a:solidFill>
                  <a:schemeClr val="bg1"/>
                </a:solidFill>
              </a:rPr>
              <a:t>I</a:t>
            </a:r>
            <a:r>
              <a:rPr lang="en-US" sz="1600" dirty="0" smtClean="0">
                <a:solidFill>
                  <a:schemeClr val="bg1"/>
                </a:solidFill>
              </a:rPr>
              <a:t> 480-396-3795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857"/>
            <a:ext cx="2276948" cy="13337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73650" y="236095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8770"/>
                </a:solidFill>
              </a:rPr>
              <a:t>You are amazing!</a:t>
            </a:r>
            <a:endParaRPr lang="en-US" sz="6600" b="1" dirty="0">
              <a:solidFill>
                <a:srgbClr val="00877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648" y="1828800"/>
            <a:ext cx="4329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770"/>
                </a:solidFill>
              </a:rPr>
              <a:t>Thank </a:t>
            </a:r>
            <a:r>
              <a:rPr lang="en-US" sz="2800" b="1" dirty="0" smtClean="0">
                <a:solidFill>
                  <a:srgbClr val="008770"/>
                </a:solidFill>
              </a:rPr>
              <a:t>you for making our diaper drive a huge success!</a:t>
            </a:r>
            <a:endParaRPr lang="en-US" sz="2800" b="1" dirty="0">
              <a:solidFill>
                <a:srgbClr val="00877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648" y="32004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collected over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b="1" dirty="0" smtClean="0">
                <a:solidFill>
                  <a:srgbClr val="FF0000"/>
                </a:solidFill>
              </a:rPr>
              <a:t>NUMBER&gt; </a:t>
            </a:r>
            <a:r>
              <a:rPr lang="en-US" b="1" dirty="0" smtClean="0"/>
              <a:t>packages that will be distributed to families in need, including foster families, refugees, and seniors. 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96" r="8994" b="8346"/>
          <a:stretch/>
        </p:blipFill>
        <p:spPr>
          <a:xfrm>
            <a:off x="5271454" y="1542274"/>
            <a:ext cx="3601341" cy="37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Petrilli</dc:creator>
  <cp:lastModifiedBy>Stephanie Petrilli</cp:lastModifiedBy>
  <cp:revision>16</cp:revision>
  <dcterms:created xsi:type="dcterms:W3CDTF">2015-09-25T20:22:18Z</dcterms:created>
  <dcterms:modified xsi:type="dcterms:W3CDTF">2017-05-26T20:25:26Z</dcterms:modified>
</cp:coreProperties>
</file>